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773B7FE-4371-4420-9AB0-FE2FA418B288}" type="datetimeFigureOut">
              <a:rPr lang="es-ES" smtClean="0"/>
              <a:pPr/>
              <a:t>29/09/2011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3E92FCD-D600-4569-8BDB-C1A2E0A45FB3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xforddictionaries.com/" TargetMode="External"/><Relationship Id="rId2" Type="http://schemas.openxmlformats.org/officeDocument/2006/relationships/hyperlink" Target="http://dictionary.cambridge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earsonlongman.com.a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s.thefreedictionary.com/" TargetMode="External"/><Relationship Id="rId2" Type="http://schemas.openxmlformats.org/officeDocument/2006/relationships/hyperlink" Target="http://de.pons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ordreference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alphadictionary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inessdictionary.com/" TargetMode="External"/><Relationship Id="rId2" Type="http://schemas.openxmlformats.org/officeDocument/2006/relationships/hyperlink" Target="http://www.online-medical-dictionary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tionary.law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verso.net/english-synonyms/" TargetMode="External"/><Relationship Id="rId2" Type="http://schemas.openxmlformats.org/officeDocument/2006/relationships/hyperlink" Target="http://www.synonym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hymezone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rriam-webster.com/" TargetMode="External"/><Relationship Id="rId2" Type="http://schemas.openxmlformats.org/officeDocument/2006/relationships/hyperlink" Target="http://www.ats-group.net/dictionarie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On-line </a:t>
            </a:r>
            <a:r>
              <a:rPr lang="es-ES" dirty="0" err="1" smtClean="0"/>
              <a:t>Dictionaries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Silvia Rodríguez Hernández</a:t>
            </a:r>
          </a:p>
          <a:p>
            <a:r>
              <a:rPr lang="es-ES" dirty="0" smtClean="0"/>
              <a:t>Andrada </a:t>
            </a:r>
            <a:r>
              <a:rPr lang="es-ES" dirty="0" err="1" smtClean="0"/>
              <a:t>Oltean</a:t>
            </a:r>
            <a:endParaRPr lang="es-ES" dirty="0" smtClean="0"/>
          </a:p>
          <a:p>
            <a:r>
              <a:rPr lang="es-ES" dirty="0" err="1" smtClean="0"/>
              <a:t>Desirée</a:t>
            </a:r>
            <a:r>
              <a:rPr lang="es-ES" dirty="0" smtClean="0"/>
              <a:t> Wallace Carbonero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Monolingual</a:t>
            </a:r>
            <a:r>
              <a:rPr lang="es-ES" dirty="0" smtClean="0"/>
              <a:t> </a:t>
            </a:r>
            <a:r>
              <a:rPr lang="es-ES" dirty="0" err="1" smtClean="0"/>
              <a:t>Dictionaries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Cambridge </a:t>
            </a:r>
            <a:r>
              <a:rPr lang="es-ES" dirty="0" err="1" smtClean="0"/>
              <a:t>Dictionary</a:t>
            </a:r>
            <a:r>
              <a:rPr lang="es-ES" dirty="0" smtClean="0"/>
              <a:t>: </a:t>
            </a:r>
            <a:r>
              <a:rPr lang="es-ES" dirty="0" err="1" smtClean="0">
                <a:hlinkClick r:id="rId2"/>
              </a:rPr>
              <a:t>http://dictionary.cambridge.org/</a:t>
            </a:r>
            <a:endParaRPr lang="es-ES" dirty="0" smtClean="0"/>
          </a:p>
          <a:p>
            <a:r>
              <a:rPr lang="es-ES" dirty="0" smtClean="0"/>
              <a:t>Oxford </a:t>
            </a:r>
            <a:r>
              <a:rPr lang="es-ES" dirty="0" err="1" smtClean="0"/>
              <a:t>Dictionary</a:t>
            </a:r>
            <a:r>
              <a:rPr lang="es-ES" dirty="0" smtClean="0"/>
              <a:t>: </a:t>
            </a:r>
            <a:r>
              <a:rPr lang="es-ES" dirty="0" err="1" smtClean="0">
                <a:hlinkClick r:id="rId3"/>
              </a:rPr>
              <a:t>http://oxforddictionaries.com/</a:t>
            </a:r>
            <a:endParaRPr lang="es-ES" dirty="0" smtClean="0"/>
          </a:p>
          <a:p>
            <a:r>
              <a:rPr lang="es-ES" dirty="0" err="1" smtClean="0"/>
              <a:t>Pearson</a:t>
            </a:r>
            <a:r>
              <a:rPr lang="es-ES" dirty="0" smtClean="0"/>
              <a:t> </a:t>
            </a:r>
            <a:r>
              <a:rPr lang="es-ES" dirty="0" err="1" smtClean="0"/>
              <a:t>Longman</a:t>
            </a:r>
            <a:r>
              <a:rPr lang="es-ES" dirty="0" smtClean="0"/>
              <a:t> </a:t>
            </a:r>
            <a:r>
              <a:rPr lang="es-ES" dirty="0" err="1" smtClean="0"/>
              <a:t>Dictionary</a:t>
            </a:r>
            <a:r>
              <a:rPr lang="es-ES" dirty="0" smtClean="0"/>
              <a:t>: </a:t>
            </a:r>
            <a:r>
              <a:rPr lang="es-ES" dirty="0" err="1" smtClean="0">
                <a:hlinkClick r:id="rId4"/>
              </a:rPr>
              <a:t>http://www.pearsonlongman.com.ar/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Plurilingual</a:t>
            </a:r>
            <a:r>
              <a:rPr lang="es-ES" dirty="0" smtClean="0"/>
              <a:t> </a:t>
            </a:r>
            <a:r>
              <a:rPr lang="es-ES" dirty="0" err="1" smtClean="0"/>
              <a:t>Dictionaries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>
                <a:hlinkClick r:id="rId2"/>
              </a:rPr>
              <a:t>http://de.pons.eu/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Many</a:t>
            </a:r>
            <a:r>
              <a:rPr lang="es-ES" dirty="0" smtClean="0"/>
              <a:t> </a:t>
            </a:r>
            <a:r>
              <a:rPr lang="es-ES" dirty="0" err="1" smtClean="0"/>
              <a:t>languages</a:t>
            </a:r>
            <a:r>
              <a:rPr lang="es-ES" dirty="0" smtClean="0"/>
              <a:t>: </a:t>
            </a:r>
            <a:r>
              <a:rPr lang="es-ES" dirty="0" err="1" smtClean="0"/>
              <a:t>German</a:t>
            </a:r>
            <a:r>
              <a:rPr lang="es-ES" dirty="0" smtClean="0"/>
              <a:t>, </a:t>
            </a:r>
            <a:r>
              <a:rPr lang="es-ES" dirty="0" err="1" smtClean="0"/>
              <a:t>English</a:t>
            </a:r>
            <a:r>
              <a:rPr lang="es-ES" dirty="0" smtClean="0"/>
              <a:t>, </a:t>
            </a:r>
            <a:r>
              <a:rPr lang="es-ES" dirty="0" err="1" smtClean="0"/>
              <a:t>French</a:t>
            </a:r>
            <a:r>
              <a:rPr lang="es-ES" dirty="0" smtClean="0"/>
              <a:t>,          </a:t>
            </a:r>
            <a:r>
              <a:rPr lang="es-ES" dirty="0" err="1" smtClean="0"/>
              <a:t>Greek</a:t>
            </a:r>
            <a:r>
              <a:rPr lang="es-ES" dirty="0" smtClean="0"/>
              <a:t>, </a:t>
            </a:r>
            <a:r>
              <a:rPr lang="es-ES" dirty="0" err="1" smtClean="0"/>
              <a:t>Italian</a:t>
            </a:r>
            <a:r>
              <a:rPr lang="es-ES" dirty="0" smtClean="0"/>
              <a:t>, </a:t>
            </a:r>
            <a:r>
              <a:rPr lang="es-ES" dirty="0" err="1" smtClean="0"/>
              <a:t>Polish</a:t>
            </a:r>
            <a:r>
              <a:rPr lang="es-ES" dirty="0" smtClean="0"/>
              <a:t>, </a:t>
            </a:r>
            <a:r>
              <a:rPr lang="es-ES" dirty="0" err="1" smtClean="0"/>
              <a:t>Spanish</a:t>
            </a:r>
            <a:r>
              <a:rPr lang="es-ES" dirty="0" smtClean="0"/>
              <a:t>, Dutch, etc.</a:t>
            </a:r>
          </a:p>
          <a:p>
            <a:r>
              <a:rPr lang="es-ES" dirty="0" err="1" smtClean="0">
                <a:hlinkClick r:id="rId3"/>
              </a:rPr>
              <a:t>http://es.thefreedictionary.com/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 </a:t>
            </a:r>
            <a:r>
              <a:rPr lang="es-ES" dirty="0" err="1" smtClean="0"/>
              <a:t>Linguistic</a:t>
            </a:r>
            <a:r>
              <a:rPr lang="es-ES" dirty="0" smtClean="0"/>
              <a:t> </a:t>
            </a:r>
            <a:r>
              <a:rPr lang="es-ES" dirty="0" err="1" smtClean="0"/>
              <a:t>Forum</a:t>
            </a:r>
            <a:r>
              <a:rPr lang="es-ES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own</a:t>
            </a:r>
            <a:r>
              <a:rPr lang="es-ES" dirty="0" smtClean="0"/>
              <a:t> </a:t>
            </a:r>
            <a:r>
              <a:rPr lang="es-ES" dirty="0" err="1" smtClean="0"/>
              <a:t>list</a:t>
            </a:r>
            <a:r>
              <a:rPr lang="es-ES" dirty="0" smtClean="0"/>
              <a:t> of </a:t>
            </a:r>
            <a:r>
              <a:rPr lang="es-ES" dirty="0" err="1" smtClean="0"/>
              <a:t>words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Random</a:t>
            </a:r>
            <a:r>
              <a:rPr lang="es-ES" dirty="0" smtClean="0"/>
              <a:t> </a:t>
            </a:r>
            <a:r>
              <a:rPr lang="es-ES" dirty="0" err="1" smtClean="0"/>
              <a:t>words</a:t>
            </a:r>
            <a:endParaRPr lang="es-ES" dirty="0" smtClean="0"/>
          </a:p>
          <a:p>
            <a:r>
              <a:rPr lang="es-ES" dirty="0" err="1" smtClean="0">
                <a:hlinkClick r:id="rId4"/>
              </a:rPr>
              <a:t>http://wordreference.com/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 </a:t>
            </a:r>
            <a:r>
              <a:rPr lang="es-ES" dirty="0" err="1" smtClean="0"/>
              <a:t>Language</a:t>
            </a:r>
            <a:r>
              <a:rPr lang="es-ES" dirty="0" smtClean="0"/>
              <a:t> </a:t>
            </a:r>
            <a:r>
              <a:rPr lang="es-ES" dirty="0" err="1" smtClean="0"/>
              <a:t>forum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Bilingual</a:t>
            </a:r>
            <a:r>
              <a:rPr lang="es-ES" dirty="0" smtClean="0"/>
              <a:t> </a:t>
            </a:r>
            <a:r>
              <a:rPr lang="es-ES" dirty="0" err="1" smtClean="0"/>
              <a:t>Dictionaries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hlinkClick r:id="rId2"/>
              </a:rPr>
              <a:t>http://alphadictionary.com/</a:t>
            </a:r>
            <a:r>
              <a:rPr lang="es-ES" dirty="0" err="1" smtClean="0"/>
              <a:t>: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Rebel-Yankee</a:t>
            </a:r>
            <a:r>
              <a:rPr lang="es-ES" dirty="0" smtClean="0"/>
              <a:t> Test</a:t>
            </a:r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Misspelled</a:t>
            </a:r>
            <a:r>
              <a:rPr lang="es-ES" dirty="0" smtClean="0"/>
              <a:t> </a:t>
            </a:r>
            <a:r>
              <a:rPr lang="es-ES" dirty="0" err="1" smtClean="0"/>
              <a:t>words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Mispronounced</a:t>
            </a:r>
            <a:r>
              <a:rPr lang="es-ES" dirty="0" smtClean="0"/>
              <a:t> </a:t>
            </a:r>
            <a:r>
              <a:rPr lang="es-ES" dirty="0" err="1" smtClean="0"/>
              <a:t>words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Confused</a:t>
            </a:r>
            <a:r>
              <a:rPr lang="es-ES" dirty="0" smtClean="0"/>
              <a:t> </a:t>
            </a:r>
            <a:r>
              <a:rPr lang="es-ES" dirty="0" err="1" smtClean="0"/>
              <a:t>words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Eponyms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Quaint</a:t>
            </a:r>
            <a:r>
              <a:rPr lang="es-ES" dirty="0" smtClean="0"/>
              <a:t> </a:t>
            </a:r>
            <a:r>
              <a:rPr lang="es-ES" dirty="0" err="1" smtClean="0"/>
              <a:t>Southernisms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Folk </a:t>
            </a:r>
            <a:r>
              <a:rPr lang="es-ES" dirty="0" err="1" smtClean="0"/>
              <a:t>Etymology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On-line </a:t>
            </a:r>
            <a:r>
              <a:rPr lang="es-ES" dirty="0" err="1" smtClean="0"/>
              <a:t>Russian</a:t>
            </a:r>
            <a:r>
              <a:rPr lang="es-ES" dirty="0" smtClean="0"/>
              <a:t> gramar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Specific</a:t>
            </a:r>
            <a:r>
              <a:rPr lang="es-ES" dirty="0" smtClean="0"/>
              <a:t> </a:t>
            </a:r>
            <a:r>
              <a:rPr lang="es-ES" dirty="0" err="1" smtClean="0"/>
              <a:t>Dictionaries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Medicine: </a:t>
            </a:r>
            <a:r>
              <a:rPr lang="es-ES" dirty="0" err="1" smtClean="0">
                <a:hlinkClick r:id="rId2"/>
              </a:rPr>
              <a:t>http://www.online-medical-dictionary.org/</a:t>
            </a:r>
            <a:endParaRPr lang="es-ES" dirty="0" smtClean="0"/>
          </a:p>
          <a:p>
            <a:r>
              <a:rPr lang="es-ES" dirty="0" err="1" smtClean="0"/>
              <a:t>Economy</a:t>
            </a:r>
            <a:r>
              <a:rPr lang="es-ES" dirty="0" smtClean="0"/>
              <a:t>: </a:t>
            </a:r>
            <a:r>
              <a:rPr lang="es-ES" dirty="0" err="1" smtClean="0">
                <a:hlinkClick r:id="rId3"/>
              </a:rPr>
              <a:t>http://www.businessdictionary.com/</a:t>
            </a:r>
            <a:endParaRPr lang="es-ES" dirty="0" smtClean="0"/>
          </a:p>
          <a:p>
            <a:r>
              <a:rPr lang="es-ES" dirty="0" err="1" smtClean="0"/>
              <a:t>Law</a:t>
            </a:r>
            <a:r>
              <a:rPr lang="es-ES" dirty="0" smtClean="0"/>
              <a:t>: (USA) </a:t>
            </a:r>
            <a:r>
              <a:rPr lang="es-ES" dirty="0" err="1" smtClean="0">
                <a:hlinkClick r:id="rId4"/>
              </a:rPr>
              <a:t>http://dictionary.law.com/</a:t>
            </a:r>
            <a:r>
              <a:rPr lang="es-ES" dirty="0" smtClean="0"/>
              <a:t>  (</a:t>
            </a:r>
            <a:r>
              <a:rPr lang="es-ES" dirty="0" err="1" smtClean="0"/>
              <a:t>UK</a:t>
            </a:r>
            <a:r>
              <a:rPr lang="es-ES" dirty="0" smtClean="0"/>
              <a:t>) </a:t>
            </a:r>
            <a:r>
              <a:rPr lang="es-ES" dirty="0" err="1" smtClean="0"/>
              <a:t>http://sixthformlaw.info/03dictionary/index.htm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Synonyms</a:t>
            </a:r>
            <a:r>
              <a:rPr lang="es-ES" dirty="0" smtClean="0"/>
              <a:t> and </a:t>
            </a:r>
            <a:r>
              <a:rPr lang="es-ES" dirty="0" err="1" smtClean="0"/>
              <a:t>Antonyms</a:t>
            </a:r>
            <a:r>
              <a:rPr lang="es-ES" dirty="0" smtClean="0"/>
              <a:t> </a:t>
            </a:r>
            <a:r>
              <a:rPr lang="es-ES" dirty="0" err="1" smtClean="0"/>
              <a:t>Dictionaries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hlinkClick r:id="rId2"/>
              </a:rPr>
              <a:t>http://www.synonym.com/</a:t>
            </a:r>
            <a:endParaRPr lang="es-ES" dirty="0" smtClean="0"/>
          </a:p>
          <a:p>
            <a:r>
              <a:rPr lang="es-ES" dirty="0" err="1" smtClean="0">
                <a:hlinkClick r:id="rId3"/>
              </a:rPr>
              <a:t>http://dictionary.reverso.net/english-synonyms/</a:t>
            </a:r>
            <a:endParaRPr lang="es-ES" dirty="0" smtClean="0"/>
          </a:p>
          <a:p>
            <a:r>
              <a:rPr lang="es-ES" dirty="0" err="1" smtClean="0">
                <a:hlinkClick r:id="rId4"/>
              </a:rPr>
              <a:t>http://www.rhymezone.com/</a:t>
            </a:r>
            <a:endParaRPr lang="es-ES" dirty="0" smtClean="0"/>
          </a:p>
          <a:p>
            <a:r>
              <a:rPr lang="es-ES" dirty="0" err="1" smtClean="0"/>
              <a:t>thesaurus.com</a:t>
            </a:r>
            <a:r>
              <a:rPr lang="es-ES" dirty="0" smtClean="0"/>
              <a:t>/</a:t>
            </a:r>
            <a:r>
              <a:rPr lang="es-ES" dirty="0" err="1" smtClean="0"/>
              <a:t>Roget-Alpha-Index.html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Multiuse</a:t>
            </a:r>
            <a:r>
              <a:rPr lang="es-ES" dirty="0" smtClean="0"/>
              <a:t> </a:t>
            </a:r>
            <a:r>
              <a:rPr lang="es-ES" dirty="0" err="1" smtClean="0"/>
              <a:t>Dictionaries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err="1" smtClean="0">
                <a:hlinkClick r:id="rId2"/>
              </a:rPr>
              <a:t>http://www.ats-group.net/dictionaries</a:t>
            </a:r>
            <a:r>
              <a:rPr lang="es-ES" dirty="0" err="1" smtClean="0">
                <a:hlinkClick r:id="rId2"/>
              </a:rPr>
              <a:t>/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 </a:t>
            </a:r>
            <a:r>
              <a:rPr lang="es-ES" dirty="0" err="1" smtClean="0"/>
              <a:t>Newspaper</a:t>
            </a:r>
            <a:r>
              <a:rPr lang="es-ES" dirty="0" smtClean="0"/>
              <a:t> </a:t>
            </a:r>
            <a:r>
              <a:rPr lang="es-ES" dirty="0" err="1" smtClean="0"/>
              <a:t>section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Universities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Medical</a:t>
            </a:r>
            <a:r>
              <a:rPr lang="es-ES" dirty="0" smtClean="0"/>
              <a:t> </a:t>
            </a:r>
            <a:r>
              <a:rPr lang="es-ES" dirty="0" err="1" smtClean="0"/>
              <a:t>dictionary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Books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Slang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Etc.</a:t>
            </a:r>
            <a:endParaRPr lang="es-ES" dirty="0" smtClean="0"/>
          </a:p>
          <a:p>
            <a:r>
              <a:rPr lang="es-ES" dirty="0" err="1" smtClean="0">
                <a:hlinkClick r:id="rId3"/>
              </a:rPr>
              <a:t>http://www.merriam-webster.com</a:t>
            </a:r>
            <a:r>
              <a:rPr lang="es-ES" dirty="0" err="1" smtClean="0">
                <a:hlinkClick r:id="rId3"/>
              </a:rPr>
              <a:t>/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Monolingual</a:t>
            </a:r>
            <a:r>
              <a:rPr lang="es-ES" dirty="0" smtClean="0"/>
              <a:t> </a:t>
            </a:r>
            <a:r>
              <a:rPr lang="es-ES" dirty="0" err="1" smtClean="0"/>
              <a:t>dictionary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Plurilingual</a:t>
            </a:r>
            <a:r>
              <a:rPr lang="es-ES" dirty="0" smtClean="0"/>
              <a:t> </a:t>
            </a:r>
            <a:r>
              <a:rPr lang="es-ES" dirty="0" err="1" smtClean="0"/>
              <a:t>dictionary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Medical</a:t>
            </a:r>
            <a:r>
              <a:rPr lang="es-ES" dirty="0" smtClean="0"/>
              <a:t> </a:t>
            </a:r>
            <a:r>
              <a:rPr lang="es-ES" dirty="0" err="1" smtClean="0"/>
              <a:t>dictionary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err="1" smtClean="0"/>
              <a:t>Encyclopedia</a:t>
            </a:r>
            <a:r>
              <a:rPr lang="es-ES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101</TotalTime>
  <Words>177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Urban</vt:lpstr>
      <vt:lpstr>On-line Dictionaries</vt:lpstr>
      <vt:lpstr>Monolingual Dictionaries</vt:lpstr>
      <vt:lpstr>Plurilingual Dictionaries</vt:lpstr>
      <vt:lpstr>Bilingual Dictionaries</vt:lpstr>
      <vt:lpstr>Specific Dictionaries</vt:lpstr>
      <vt:lpstr>Synonyms and Antonyms Dictionaries</vt:lpstr>
      <vt:lpstr>Multiuse Dictionaries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On-line Dictionaries</dc:title>
  <dc:creator>Deskitten</dc:creator>
  <cp:lastModifiedBy>Deskitten</cp:lastModifiedBy>
  <cp:revision>10</cp:revision>
  <dcterms:created xsi:type="dcterms:W3CDTF">2011-09-29T08:39:31Z</dcterms:created>
  <dcterms:modified xsi:type="dcterms:W3CDTF">2011-09-29T11:09:57Z</dcterms:modified>
</cp:coreProperties>
</file>